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Semi Bold"/>
      <p:regular r:id="rId17"/>
    </p:embeddedFont>
    <p:embeddedFont>
      <p:font typeface="Sor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EduCast Studio: Revolutionizing Classic Literature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EduCast Studio transforms classic literature into accessible, AI-powered podcast content, making timeless stories engaging for the modern learner.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54536"/>
            <a:ext cx="7627382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200"/>
              </a:lnSpc>
              <a:buNone/>
            </a:pPr>
            <a:r>
              <a:rPr lang="en-US" sz="8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Questions?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7777758" y="4704874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Thank You!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47963"/>
            <a:ext cx="47068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The Challenge: Bridging the Gap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58309" y="1854041"/>
            <a:ext cx="3705344" cy="3017877"/>
          </a:xfrm>
          <a:prstGeom prst="roundRect">
            <a:avLst>
              <a:gd name="adj" fmla="val 4848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758309" y="1823561"/>
            <a:ext cx="3705344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529120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7" name="Text 4"/>
          <p:cNvSpPr/>
          <p:nvPr/>
        </p:nvSpPr>
        <p:spPr>
          <a:xfrm>
            <a:off x="2480965" y="1691640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05364" y="2395657"/>
            <a:ext cx="32112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Modern Learning Preferences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05364" y="3238024"/>
            <a:ext cx="321123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Today's students and educators increasingly seek audio-based, on-the-go learning experiences.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680228" y="1854041"/>
            <a:ext cx="3705463" cy="3017877"/>
          </a:xfrm>
          <a:prstGeom prst="roundRect">
            <a:avLst>
              <a:gd name="adj" fmla="val 4848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4680228" y="1823561"/>
            <a:ext cx="3705463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2" name="Shape 9"/>
          <p:cNvSpPr/>
          <p:nvPr/>
        </p:nvSpPr>
        <p:spPr>
          <a:xfrm>
            <a:off x="6207978" y="1529120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13" name="Text 10"/>
          <p:cNvSpPr/>
          <p:nvPr/>
        </p:nvSpPr>
        <p:spPr>
          <a:xfrm>
            <a:off x="6403003" y="1691640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927282" y="2395657"/>
            <a:ext cx="321135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Accessibility of Classics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27282" y="3238024"/>
            <a:ext cx="321135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Classic literature often feels daunting, with lengthy texts posing a barrier to engagement for many.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58309" y="5413415"/>
            <a:ext cx="7627382" cy="1968222"/>
          </a:xfrm>
          <a:prstGeom prst="roundRect">
            <a:avLst>
              <a:gd name="adj" fmla="val 7433"/>
            </a:avLst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58309" y="5382935"/>
            <a:ext cx="7627382" cy="121920"/>
          </a:xfrm>
          <a:prstGeom prst="roundRect">
            <a:avLst>
              <a:gd name="adj" fmla="val 74638"/>
            </a:avLst>
          </a:prstGeom>
          <a:solidFill>
            <a:srgbClr val="DA1B2E"/>
          </a:solidFill>
          <a:ln/>
        </p:spPr>
      </p:sp>
      <p:sp>
        <p:nvSpPr>
          <p:cNvPr id="18" name="Shape 15"/>
          <p:cNvSpPr/>
          <p:nvPr/>
        </p:nvSpPr>
        <p:spPr>
          <a:xfrm>
            <a:off x="4247019" y="5088493"/>
            <a:ext cx="649962" cy="649962"/>
          </a:xfrm>
          <a:prstGeom prst="roundRect">
            <a:avLst>
              <a:gd name="adj" fmla="val 140685"/>
            </a:avLst>
          </a:prstGeom>
          <a:solidFill>
            <a:srgbClr val="DA1B2E"/>
          </a:solidFill>
          <a:ln/>
        </p:spPr>
      </p:sp>
      <p:sp>
        <p:nvSpPr>
          <p:cNvPr id="19" name="Text 16"/>
          <p:cNvSpPr/>
          <p:nvPr/>
        </p:nvSpPr>
        <p:spPr>
          <a:xfrm>
            <a:off x="4442043" y="5251013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005364" y="59550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Time Constraints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005364" y="6441162"/>
            <a:ext cx="713327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Busy schedules limit deep dives into extensive literary works, necessitating concise summaries.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8411"/>
            <a:ext cx="12161401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Introducing EduCast Studio: Your Audio Companion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708309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EduCast Studio reimagines how we interact with classic books, leveraging AI to create dynamic, digestible audio content. It's designed to fit seamlessly into any learning style.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943344"/>
            <a:ext cx="69746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Browse a curated collection of 12+ classic books.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365778"/>
            <a:ext cx="69746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Generate 5-minute educational podcasts from chosen texts.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788212"/>
            <a:ext cx="69746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Read PDF versions directly within the platform.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210645"/>
            <a:ext cx="69746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Discuss literature with an intelligent AI assistant.</a:t>
            </a:r>
            <a:endParaRPr lang="en-US" sz="17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9248" y="1757124"/>
            <a:ext cx="5610344" cy="56103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975" y="589240"/>
            <a:ext cx="8211979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 Features: Empowering Learning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9975" y="1581626"/>
            <a:ext cx="642818" cy="6428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975" y="2492216"/>
            <a:ext cx="458640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Automated Podcast Generation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49975" y="2973110"/>
            <a:ext cx="131304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 any classic book into a concise, 5-minute audio summary with customizable duration and tone.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75" y="3744516"/>
            <a:ext cx="642818" cy="6428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975" y="4655106"/>
            <a:ext cx="281940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AI Chat Assistant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975" y="5135999"/>
            <a:ext cx="131304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Engage in insightful literary discussions, ask questions, and deepen your understanding of complex themes.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75" y="5907405"/>
            <a:ext cx="642818" cy="6428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975" y="6817995"/>
            <a:ext cx="329457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Favorites Management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975" y="7298888"/>
            <a:ext cx="131304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Easily save and organize your preferred books and podcasts for quick access and future reference.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65252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Behind the Scenes: Technical Prowess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58309" y="253031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Built on a full-stack Python/Flask framework, EduCast Studio ensures a robust and scalable platform.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3467457"/>
            <a:ext cx="30480" cy="3696772"/>
          </a:xfrm>
          <a:prstGeom prst="roundRect">
            <a:avLst>
              <a:gd name="adj" fmla="val 298550"/>
            </a:avLst>
          </a:prstGeom>
          <a:solidFill>
            <a:srgbClr val="DFB8BC"/>
          </a:solidFill>
          <a:ln/>
        </p:spPr>
      </p:sp>
      <p:sp>
        <p:nvSpPr>
          <p:cNvPr id="6" name="Shape 3"/>
          <p:cNvSpPr/>
          <p:nvPr/>
        </p:nvSpPr>
        <p:spPr>
          <a:xfrm>
            <a:off x="788789" y="3467457"/>
            <a:ext cx="7627382" cy="1627942"/>
          </a:xfrm>
          <a:prstGeom prst="rect">
            <a:avLst/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05364" y="3691652"/>
            <a:ext cx="30077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Backend Foundation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05364" y="4177784"/>
            <a:ext cx="718661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Python/Flask, SQLAlchemy ORM with SQLite, RESTful APIs, and JWT authentication for secure operations.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88789" y="5528667"/>
            <a:ext cx="7627382" cy="1635562"/>
          </a:xfrm>
          <a:prstGeom prst="rect">
            <a:avLst/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05364" y="57528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Audio Processing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05364" y="6238994"/>
            <a:ext cx="718661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Integration of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pyttsx3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 high-quality text-to-speech and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ffmpeg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for seamless audio file processing.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8411"/>
            <a:ext cx="1109019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Frontend Excellence: Seamless User Experience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757124"/>
            <a:ext cx="5610344" cy="56103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04911" y="1708309"/>
            <a:ext cx="6974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frontend is crafted for responsiveness and intuitiveness, ensuring a fluid experience across all devices.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904911" y="2596634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Vanilla HTML5, CSS3, &amp; ES6+ JavaScript: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 lightweight and powerful foundation without external framework dependencies.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904911" y="3712488"/>
            <a:ext cx="6974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Modern Layouts: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Utilizes modern grid/flexbox for optimal content display.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904911" y="4481632"/>
            <a:ext cx="697468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Mobile-First Design: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Prioritizing accessibility and usability on smaller screens.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8260"/>
            <a:ext cx="10502860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Architectural Insights: Smart Design Choices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08102" y="2622709"/>
            <a:ext cx="36872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Microkernel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108841"/>
            <a:ext cx="393704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utility.py</a:t>
            </a:r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acts as a flexible core, supporting a plugin-like system for easy expansion.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21600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290" y="3139976"/>
            <a:ext cx="324088" cy="3240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626519"/>
            <a:ext cx="38377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Event-Driven Architecture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112651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Efficient background processing for real-time podcast generation, ensuring a smooth user experience.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321600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7308" y="3530620"/>
            <a:ext cx="324088" cy="3240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0838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Design Patterns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569982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Incorporates Adapter, Strategy, Singleton, and Template Method patterns for maintainable code.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21600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76664" y="5768638"/>
            <a:ext cx="324088" cy="32408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0838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Modular Monolith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569982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Clear separation of concerns across models, utilities, and presentation layers for robust development.</a:t>
            </a:r>
            <a:endParaRPr lang="en-US" sz="17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0270" y="2321600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646" y="5377994"/>
            <a:ext cx="324088" cy="3240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429" y="452080"/>
            <a:ext cx="9250204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Impact &amp; Vision: Bridging Education and Technology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75429" y="1213366"/>
            <a:ext cx="13479542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EduCast Studio is more than just a platform; it's a testament to practical software engineering principles and a foundation for future educational advancements.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429" y="1846183"/>
            <a:ext cx="6539270" cy="6539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3321" y="1809155"/>
            <a:ext cx="6539270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Increased Accessibility: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Making classic literature approachable for diverse learners.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23321" y="2392680"/>
            <a:ext cx="6539270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Enhanced Engagement: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Leveraging audio to captivate modern audiences.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23321" y="2713196"/>
            <a:ext cx="6539270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Showcase of Skills: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Demonstrating full-stack development capabilities from concept to deployment.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523321" y="3296722"/>
            <a:ext cx="6539270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Scalable Solutions: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Providing a robust foundation for future educational tech innovations.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618423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Bringing Classics to Life, One Podcast at a Time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569631" y="4327208"/>
            <a:ext cx="730246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EduCast Studio offers a unique blend of tradition and innovation, preserving the wisdom of classic literature while embracing the future of learning.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4083487"/>
            <a:ext cx="30480" cy="1527572"/>
          </a:xfrm>
          <a:prstGeom prst="rect">
            <a:avLst/>
          </a:prstGeom>
          <a:solidFill>
            <a:srgbClr val="DA1B2E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2025-12-02T19:59:37Z</dcterms:created>
  <dcterms:modified xsi:type="dcterms:W3CDTF">2025-12-02T19:59:37Z</dcterms:modified>
</cp:coreProperties>
</file>